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9530C-8F2D-44D8-82AD-97A0F2408C45}" type="doc">
      <dgm:prSet loTypeId="urn:microsoft.com/office/officeart/2005/8/layout/hierarchy5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53E688-ED94-401F-93BC-2DB187BCEE24}">
      <dgm:prSet phldrT="[Text]"/>
      <dgm:spPr/>
      <dgm:t>
        <a:bodyPr/>
        <a:lstStyle/>
        <a:p>
          <a:r>
            <a:rPr lang="bn-IN" b="1" dirty="0" smtClean="0">
              <a:ln/>
              <a:latin typeface="NikoshBAN" pitchFamily="2" charset="0"/>
              <a:cs typeface="NikoshBAN" pitchFamily="2" charset="0"/>
            </a:rPr>
            <a:t>সমাজ বিকাশের স্তর </a:t>
          </a:r>
          <a:endParaRPr lang="en-US" dirty="0"/>
        </a:p>
      </dgm:t>
    </dgm:pt>
    <dgm:pt modelId="{AC3701EF-1D40-4D6D-80DA-39F76565159A}" type="parTrans" cxnId="{1528C908-0E93-4A5A-99F0-AF95AF0C6ED3}">
      <dgm:prSet/>
      <dgm:spPr/>
      <dgm:t>
        <a:bodyPr/>
        <a:lstStyle/>
        <a:p>
          <a:endParaRPr lang="en-US"/>
        </a:p>
      </dgm:t>
    </dgm:pt>
    <dgm:pt modelId="{5559335A-AB8F-4233-A428-D76BF8E59937}" type="sibTrans" cxnId="{1528C908-0E93-4A5A-99F0-AF95AF0C6ED3}">
      <dgm:prSet/>
      <dgm:spPr/>
      <dgm:t>
        <a:bodyPr/>
        <a:lstStyle/>
        <a:p>
          <a:endParaRPr lang="en-US"/>
        </a:p>
      </dgm:t>
    </dgm:pt>
    <dgm:pt modelId="{9AD965A5-8A61-4AF0-9BA4-A3FF7B52F45E}">
      <dgm:prSet phldrT="[Text]" custT="1"/>
      <dgm:spPr/>
      <dgm:t>
        <a:bodyPr/>
        <a:lstStyle/>
        <a:p>
          <a:r>
            <a:rPr lang="bn-IN" sz="1600" b="1" dirty="0" smtClean="0">
              <a:ln/>
              <a:latin typeface="NikoshBAN" pitchFamily="2" charset="0"/>
              <a:cs typeface="NikoshBAN" pitchFamily="2" charset="0"/>
            </a:rPr>
            <a:t>শিকার ও</a:t>
          </a:r>
        </a:p>
        <a:p>
          <a:r>
            <a:rPr lang="bn-IN" sz="1600" b="1" dirty="0" smtClean="0">
              <a:ln/>
              <a:latin typeface="NikoshBAN" pitchFamily="2" charset="0"/>
              <a:cs typeface="NikoshBAN" pitchFamily="2" charset="0"/>
            </a:rPr>
            <a:t>খাদ্য সংগ্রহ</a:t>
          </a:r>
        </a:p>
        <a:p>
          <a:r>
            <a:rPr lang="bn-IN" sz="1600" b="1" dirty="0" smtClean="0">
              <a:ln/>
              <a:latin typeface="NikoshBAN" pitchFamily="2" charset="0"/>
              <a:cs typeface="NikoshBAN" pitchFamily="2" charset="0"/>
            </a:rPr>
            <a:t>ভিত্তিক সমাজ </a:t>
          </a:r>
          <a:endParaRPr lang="en-US" sz="1600" dirty="0"/>
        </a:p>
      </dgm:t>
    </dgm:pt>
    <dgm:pt modelId="{B73BEF31-32E2-4F67-93BD-1AF1493641EC}" type="parTrans" cxnId="{D3ED5D14-2CB3-471B-890D-FDFFA631C572}">
      <dgm:prSet/>
      <dgm:spPr/>
      <dgm:t>
        <a:bodyPr/>
        <a:lstStyle/>
        <a:p>
          <a:endParaRPr lang="en-US"/>
        </a:p>
      </dgm:t>
    </dgm:pt>
    <dgm:pt modelId="{18FF5D92-D033-4CD8-BB94-A42BDC77CD8D}" type="sibTrans" cxnId="{D3ED5D14-2CB3-471B-890D-FDFFA631C572}">
      <dgm:prSet/>
      <dgm:spPr/>
      <dgm:t>
        <a:bodyPr/>
        <a:lstStyle/>
        <a:p>
          <a:endParaRPr lang="en-US"/>
        </a:p>
      </dgm:t>
    </dgm:pt>
    <dgm:pt modelId="{1A97BC86-F9BC-4A29-823F-60E62EB3EEAA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 ভিত্তিক সমাজ </a:t>
          </a:r>
          <a:endParaRPr lang="en-US" dirty="0"/>
        </a:p>
      </dgm:t>
    </dgm:pt>
    <dgm:pt modelId="{9F4D13DC-321E-4217-8C43-AF7D8E5712ED}" type="parTrans" cxnId="{E2AA281E-AF32-4576-8546-60F0493B4A46}">
      <dgm:prSet/>
      <dgm:spPr/>
      <dgm:t>
        <a:bodyPr/>
        <a:lstStyle/>
        <a:p>
          <a:endParaRPr lang="en-US"/>
        </a:p>
      </dgm:t>
    </dgm:pt>
    <dgm:pt modelId="{2CA15B0A-FA95-45BE-8C76-46EC5146E973}" type="sibTrans" cxnId="{E2AA281E-AF32-4576-8546-60F0493B4A46}">
      <dgm:prSet/>
      <dgm:spPr/>
      <dgm:t>
        <a:bodyPr/>
        <a:lstStyle/>
        <a:p>
          <a:endParaRPr lang="en-US"/>
        </a:p>
      </dgm:t>
    </dgm:pt>
    <dgm:pt modelId="{1AD355D4-7828-484A-A929-A31A504865A6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শিল্প ভিত্তিক সমাজ </a:t>
          </a:r>
          <a:endParaRPr lang="en-US" dirty="0"/>
        </a:p>
      </dgm:t>
    </dgm:pt>
    <dgm:pt modelId="{F8379876-DE63-42DC-ABB7-313159964F26}" type="parTrans" cxnId="{37BE8030-741E-4A28-A3B1-A363C159896F}">
      <dgm:prSet/>
      <dgm:spPr/>
      <dgm:t>
        <a:bodyPr/>
        <a:lstStyle/>
        <a:p>
          <a:endParaRPr lang="en-US"/>
        </a:p>
      </dgm:t>
    </dgm:pt>
    <dgm:pt modelId="{C1434816-5513-4139-BC1B-839EA856DE4D}" type="sibTrans" cxnId="{37BE8030-741E-4A28-A3B1-A363C159896F}">
      <dgm:prSet/>
      <dgm:spPr/>
      <dgm:t>
        <a:bodyPr/>
        <a:lstStyle/>
        <a:p>
          <a:endParaRPr lang="en-US"/>
        </a:p>
      </dgm:t>
    </dgm:pt>
    <dgm:pt modelId="{08509869-3766-4B9F-9F1F-1484D4C92F54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পশুপালন সমাজ </a:t>
          </a:r>
          <a:endParaRPr lang="en-US" dirty="0"/>
        </a:p>
      </dgm:t>
    </dgm:pt>
    <dgm:pt modelId="{8BB02C5B-B527-4D39-BC93-18AEB96E099C}" type="parTrans" cxnId="{5CAAE451-E976-458B-983C-ADEFC206016F}">
      <dgm:prSet/>
      <dgm:spPr/>
      <dgm:t>
        <a:bodyPr/>
        <a:lstStyle/>
        <a:p>
          <a:endParaRPr lang="en-US"/>
        </a:p>
      </dgm:t>
    </dgm:pt>
    <dgm:pt modelId="{F379D404-4952-4A49-9009-BCB46CCAA10F}" type="sibTrans" cxnId="{5CAAE451-E976-458B-983C-ADEFC206016F}">
      <dgm:prSet/>
      <dgm:spPr/>
      <dgm:t>
        <a:bodyPr/>
        <a:lstStyle/>
        <a:p>
          <a:endParaRPr lang="en-US"/>
        </a:p>
      </dgm:t>
    </dgm:pt>
    <dgm:pt modelId="{D9CFD96E-B503-4192-9995-1858E69BFF5B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শিল্প বিপ্লব পরবর্তী সমাজ </a:t>
          </a:r>
          <a:endParaRPr lang="en-US" dirty="0"/>
        </a:p>
      </dgm:t>
    </dgm:pt>
    <dgm:pt modelId="{54D06A7E-962F-468C-ADDE-124CE958810B}" type="parTrans" cxnId="{CEE74DE1-BE14-44C1-B57E-B644393E13FE}">
      <dgm:prSet/>
      <dgm:spPr/>
      <dgm:t>
        <a:bodyPr/>
        <a:lstStyle/>
        <a:p>
          <a:endParaRPr lang="en-US"/>
        </a:p>
      </dgm:t>
    </dgm:pt>
    <dgm:pt modelId="{B8040103-9DA1-427C-822D-60424551FE3E}" type="sibTrans" cxnId="{CEE74DE1-BE14-44C1-B57E-B644393E13FE}">
      <dgm:prSet/>
      <dgm:spPr/>
      <dgm:t>
        <a:bodyPr/>
        <a:lstStyle/>
        <a:p>
          <a:endParaRPr lang="en-US"/>
        </a:p>
      </dgm:t>
    </dgm:pt>
    <dgm:pt modelId="{3F59DC7F-12F6-4C00-88E8-F8DE42849132}">
      <dgm:prSet custT="1"/>
      <dgm:spPr/>
      <dgm:t>
        <a:bodyPr/>
        <a:lstStyle/>
        <a:p>
          <a:r>
            <a:rPr lang="bn-BD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উদ্যান ভিত্তিক সমাজ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827ABF-B113-410C-AB66-9E4264254158}" type="parTrans" cxnId="{DC3A75FB-C6E2-423F-B592-ED690BE36A2B}">
      <dgm:prSet/>
      <dgm:spPr/>
      <dgm:t>
        <a:bodyPr/>
        <a:lstStyle/>
        <a:p>
          <a:endParaRPr lang="en-US"/>
        </a:p>
      </dgm:t>
    </dgm:pt>
    <dgm:pt modelId="{C017DB4C-8E80-4D8B-85DD-0319CB066EB5}" type="sibTrans" cxnId="{DC3A75FB-C6E2-423F-B592-ED690BE36A2B}">
      <dgm:prSet/>
      <dgm:spPr/>
      <dgm:t>
        <a:bodyPr/>
        <a:lstStyle/>
        <a:p>
          <a:endParaRPr lang="en-US"/>
        </a:p>
      </dgm:t>
    </dgm:pt>
    <dgm:pt modelId="{8CC2B3EE-83A5-4624-9B5B-4C58F2CDF901}" type="pres">
      <dgm:prSet presAssocID="{B8D9530C-8F2D-44D8-82AD-97A0F2408C4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01735F-0849-4E20-BDB4-91985D6A9B0F}" type="pres">
      <dgm:prSet presAssocID="{B8D9530C-8F2D-44D8-82AD-97A0F2408C45}" presName="hierFlow" presStyleCnt="0"/>
      <dgm:spPr/>
    </dgm:pt>
    <dgm:pt modelId="{EB2BD3A5-5E3C-474D-A527-43B2408C7F3C}" type="pres">
      <dgm:prSet presAssocID="{B8D9530C-8F2D-44D8-82AD-97A0F2408C4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92F4E45-06DB-473F-BA02-E92C5960F2ED}" type="pres">
      <dgm:prSet presAssocID="{1A53E688-ED94-401F-93BC-2DB187BCEE24}" presName="Name17" presStyleCnt="0"/>
      <dgm:spPr/>
    </dgm:pt>
    <dgm:pt modelId="{2E18816C-F0FE-4E37-A864-5D0534EEE87A}" type="pres">
      <dgm:prSet presAssocID="{1A53E688-ED94-401F-93BC-2DB187BCEE2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02C38-4A9A-4590-9DA7-3C0AB3DE43CE}" type="pres">
      <dgm:prSet presAssocID="{1A53E688-ED94-401F-93BC-2DB187BCEE24}" presName="hierChild2" presStyleCnt="0"/>
      <dgm:spPr/>
    </dgm:pt>
    <dgm:pt modelId="{042E2EF4-4185-46FF-8D4F-0DA7F7031142}" type="pres">
      <dgm:prSet presAssocID="{B73BEF31-32E2-4F67-93BD-1AF1493641EC}" presName="Name25" presStyleLbl="parChTrans1D2" presStyleIdx="0" presStyleCnt="3"/>
      <dgm:spPr/>
      <dgm:t>
        <a:bodyPr/>
        <a:lstStyle/>
        <a:p>
          <a:endParaRPr lang="en-US"/>
        </a:p>
      </dgm:t>
    </dgm:pt>
    <dgm:pt modelId="{44F20B60-EA8B-4AB8-ABF4-24CE0F06C2FE}" type="pres">
      <dgm:prSet presAssocID="{B73BEF31-32E2-4F67-93BD-1AF1493641E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DC9B09A-0283-4FDE-91D1-957545CFE6AA}" type="pres">
      <dgm:prSet presAssocID="{9AD965A5-8A61-4AF0-9BA4-A3FF7B52F45E}" presName="Name30" presStyleCnt="0"/>
      <dgm:spPr/>
    </dgm:pt>
    <dgm:pt modelId="{7F8051CB-F996-484F-B5AF-F209A5270717}" type="pres">
      <dgm:prSet presAssocID="{9AD965A5-8A61-4AF0-9BA4-A3FF7B52F45E}" presName="level2Shape" presStyleLbl="node2" presStyleIdx="0" presStyleCnt="3"/>
      <dgm:spPr/>
      <dgm:t>
        <a:bodyPr/>
        <a:lstStyle/>
        <a:p>
          <a:endParaRPr lang="en-US"/>
        </a:p>
      </dgm:t>
    </dgm:pt>
    <dgm:pt modelId="{D6CE5BBC-A06B-4F64-8E0B-D3C4A182BEE2}" type="pres">
      <dgm:prSet presAssocID="{9AD965A5-8A61-4AF0-9BA4-A3FF7B52F45E}" presName="hierChild3" presStyleCnt="0"/>
      <dgm:spPr/>
    </dgm:pt>
    <dgm:pt modelId="{72E951F7-8F8F-4BED-BC93-F854BD46DD48}" type="pres">
      <dgm:prSet presAssocID="{9F4D13DC-321E-4217-8C43-AF7D8E5712ED}" presName="Name25" presStyleLbl="parChTrans1D3" presStyleIdx="0" presStyleCnt="3"/>
      <dgm:spPr/>
      <dgm:t>
        <a:bodyPr/>
        <a:lstStyle/>
        <a:p>
          <a:endParaRPr lang="en-US"/>
        </a:p>
      </dgm:t>
    </dgm:pt>
    <dgm:pt modelId="{4ADEB8E0-66CA-4568-9162-0B6A09931B48}" type="pres">
      <dgm:prSet presAssocID="{9F4D13DC-321E-4217-8C43-AF7D8E5712E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7AEE5E7E-B82F-4E43-8D92-AA8346210268}" type="pres">
      <dgm:prSet presAssocID="{1A97BC86-F9BC-4A29-823F-60E62EB3EEAA}" presName="Name30" presStyleCnt="0"/>
      <dgm:spPr/>
    </dgm:pt>
    <dgm:pt modelId="{CF22B383-D2A1-449F-9DF4-89AB07A37B01}" type="pres">
      <dgm:prSet presAssocID="{1A97BC86-F9BC-4A29-823F-60E62EB3EEAA}" presName="level2Shape" presStyleLbl="node3" presStyleIdx="0" presStyleCnt="3"/>
      <dgm:spPr/>
      <dgm:t>
        <a:bodyPr/>
        <a:lstStyle/>
        <a:p>
          <a:endParaRPr lang="en-US"/>
        </a:p>
      </dgm:t>
    </dgm:pt>
    <dgm:pt modelId="{75A5F62D-415E-4A51-86FF-67C422795D85}" type="pres">
      <dgm:prSet presAssocID="{1A97BC86-F9BC-4A29-823F-60E62EB3EEAA}" presName="hierChild3" presStyleCnt="0"/>
      <dgm:spPr/>
    </dgm:pt>
    <dgm:pt modelId="{E397A9EC-D0E9-4E35-B866-8D5DB7321284}" type="pres">
      <dgm:prSet presAssocID="{F8379876-DE63-42DC-ABB7-313159964F26}" presName="Name25" presStyleLbl="parChTrans1D3" presStyleIdx="1" presStyleCnt="3"/>
      <dgm:spPr/>
      <dgm:t>
        <a:bodyPr/>
        <a:lstStyle/>
        <a:p>
          <a:endParaRPr lang="en-US"/>
        </a:p>
      </dgm:t>
    </dgm:pt>
    <dgm:pt modelId="{7B3F5FF7-4FEC-427D-96B6-67BDD1A44A73}" type="pres">
      <dgm:prSet presAssocID="{F8379876-DE63-42DC-ABB7-313159964F26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CE7D7C9-C4A8-4159-8A04-BA653D921621}" type="pres">
      <dgm:prSet presAssocID="{1AD355D4-7828-484A-A929-A31A504865A6}" presName="Name30" presStyleCnt="0"/>
      <dgm:spPr/>
    </dgm:pt>
    <dgm:pt modelId="{E321E7EF-988C-4B60-AAB0-4CD16F78F809}" type="pres">
      <dgm:prSet presAssocID="{1AD355D4-7828-484A-A929-A31A504865A6}" presName="level2Shape" presStyleLbl="node3" presStyleIdx="1" presStyleCnt="3"/>
      <dgm:spPr/>
      <dgm:t>
        <a:bodyPr/>
        <a:lstStyle/>
        <a:p>
          <a:endParaRPr lang="en-US"/>
        </a:p>
      </dgm:t>
    </dgm:pt>
    <dgm:pt modelId="{AC4F1F11-4EB0-4185-9948-13BDA6A44DA7}" type="pres">
      <dgm:prSet presAssocID="{1AD355D4-7828-484A-A929-A31A504865A6}" presName="hierChild3" presStyleCnt="0"/>
      <dgm:spPr/>
    </dgm:pt>
    <dgm:pt modelId="{DC25FFB6-6849-45AF-943C-A9F9816BC2D5}" type="pres">
      <dgm:prSet presAssocID="{0B827ABF-B113-410C-AB66-9E4264254158}" presName="Name25" presStyleLbl="parChTrans1D2" presStyleIdx="1" presStyleCnt="3"/>
      <dgm:spPr/>
      <dgm:t>
        <a:bodyPr/>
        <a:lstStyle/>
        <a:p>
          <a:endParaRPr lang="en-US"/>
        </a:p>
      </dgm:t>
    </dgm:pt>
    <dgm:pt modelId="{3FFFF43D-E313-4E57-A67E-4B9EF3621609}" type="pres">
      <dgm:prSet presAssocID="{0B827ABF-B113-410C-AB66-9E426425415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8572841-752A-4A7C-A56F-C87282813CC9}" type="pres">
      <dgm:prSet presAssocID="{3F59DC7F-12F6-4C00-88E8-F8DE42849132}" presName="Name30" presStyleCnt="0"/>
      <dgm:spPr/>
    </dgm:pt>
    <dgm:pt modelId="{6632C6BE-9C8C-4123-AC9A-3A76AD836919}" type="pres">
      <dgm:prSet presAssocID="{3F59DC7F-12F6-4C00-88E8-F8DE42849132}" presName="level2Shape" presStyleLbl="node2" presStyleIdx="1" presStyleCnt="3"/>
      <dgm:spPr/>
      <dgm:t>
        <a:bodyPr/>
        <a:lstStyle/>
        <a:p>
          <a:endParaRPr lang="en-US"/>
        </a:p>
      </dgm:t>
    </dgm:pt>
    <dgm:pt modelId="{FA6C8326-21B6-4565-BEDA-CB3EB280C4B8}" type="pres">
      <dgm:prSet presAssocID="{3F59DC7F-12F6-4C00-88E8-F8DE42849132}" presName="hierChild3" presStyleCnt="0"/>
      <dgm:spPr/>
    </dgm:pt>
    <dgm:pt modelId="{C7BAAE56-4B3B-483D-9D61-1C665EDADF06}" type="pres">
      <dgm:prSet presAssocID="{8BB02C5B-B527-4D39-BC93-18AEB96E099C}" presName="Name25" presStyleLbl="parChTrans1D2" presStyleIdx="2" presStyleCnt="3"/>
      <dgm:spPr/>
      <dgm:t>
        <a:bodyPr/>
        <a:lstStyle/>
        <a:p>
          <a:endParaRPr lang="en-US"/>
        </a:p>
      </dgm:t>
    </dgm:pt>
    <dgm:pt modelId="{85C2073E-B39F-4525-B767-35F08C88575A}" type="pres">
      <dgm:prSet presAssocID="{8BB02C5B-B527-4D39-BC93-18AEB96E099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AF76291-436B-40B8-847D-07BC3471C7BC}" type="pres">
      <dgm:prSet presAssocID="{08509869-3766-4B9F-9F1F-1484D4C92F54}" presName="Name30" presStyleCnt="0"/>
      <dgm:spPr/>
    </dgm:pt>
    <dgm:pt modelId="{66C0749E-18BB-4B64-BF51-754D72FD4695}" type="pres">
      <dgm:prSet presAssocID="{08509869-3766-4B9F-9F1F-1484D4C92F54}" presName="level2Shape" presStyleLbl="node2" presStyleIdx="2" presStyleCnt="3"/>
      <dgm:spPr/>
      <dgm:t>
        <a:bodyPr/>
        <a:lstStyle/>
        <a:p>
          <a:endParaRPr lang="en-US"/>
        </a:p>
      </dgm:t>
    </dgm:pt>
    <dgm:pt modelId="{2D1C7ADA-F9B1-42A2-B2DB-E6B89C27AF83}" type="pres">
      <dgm:prSet presAssocID="{08509869-3766-4B9F-9F1F-1484D4C92F54}" presName="hierChild3" presStyleCnt="0"/>
      <dgm:spPr/>
    </dgm:pt>
    <dgm:pt modelId="{83AD61A7-7C2E-42CA-B465-4981D1083BA0}" type="pres">
      <dgm:prSet presAssocID="{54D06A7E-962F-468C-ADDE-124CE958810B}" presName="Name25" presStyleLbl="parChTrans1D3" presStyleIdx="2" presStyleCnt="3"/>
      <dgm:spPr/>
      <dgm:t>
        <a:bodyPr/>
        <a:lstStyle/>
        <a:p>
          <a:endParaRPr lang="en-US"/>
        </a:p>
      </dgm:t>
    </dgm:pt>
    <dgm:pt modelId="{38B2E502-2609-43FD-BB24-3ACEA64394F5}" type="pres">
      <dgm:prSet presAssocID="{54D06A7E-962F-468C-ADDE-124CE958810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6284870-B855-44F4-952E-BD6DA23BEF94}" type="pres">
      <dgm:prSet presAssocID="{D9CFD96E-B503-4192-9995-1858E69BFF5B}" presName="Name30" presStyleCnt="0"/>
      <dgm:spPr/>
    </dgm:pt>
    <dgm:pt modelId="{8AA940F4-2E1C-4FDB-9A6D-78E98F480148}" type="pres">
      <dgm:prSet presAssocID="{D9CFD96E-B503-4192-9995-1858E69BFF5B}" presName="level2Shape" presStyleLbl="node3" presStyleIdx="2" presStyleCnt="3"/>
      <dgm:spPr/>
      <dgm:t>
        <a:bodyPr/>
        <a:lstStyle/>
        <a:p>
          <a:endParaRPr lang="en-US"/>
        </a:p>
      </dgm:t>
    </dgm:pt>
    <dgm:pt modelId="{C03FD041-839E-4560-9D1A-4EC217053602}" type="pres">
      <dgm:prSet presAssocID="{D9CFD96E-B503-4192-9995-1858E69BFF5B}" presName="hierChild3" presStyleCnt="0"/>
      <dgm:spPr/>
    </dgm:pt>
    <dgm:pt modelId="{37F1A1D0-7CD8-439C-B803-2846D9BB52F6}" type="pres">
      <dgm:prSet presAssocID="{B8D9530C-8F2D-44D8-82AD-97A0F2408C45}" presName="bgShapesFlow" presStyleCnt="0"/>
      <dgm:spPr/>
    </dgm:pt>
  </dgm:ptLst>
  <dgm:cxnLst>
    <dgm:cxn modelId="{F82298D2-80D6-4A3E-8019-6E28FF4D0931}" type="presOf" srcId="{3F59DC7F-12F6-4C00-88E8-F8DE42849132}" destId="{6632C6BE-9C8C-4123-AC9A-3A76AD836919}" srcOrd="0" destOrd="0" presId="urn:microsoft.com/office/officeart/2005/8/layout/hierarchy5"/>
    <dgm:cxn modelId="{60B6B8FB-252E-4CD6-B598-C6202B8CFB4E}" type="presOf" srcId="{9F4D13DC-321E-4217-8C43-AF7D8E5712ED}" destId="{4ADEB8E0-66CA-4568-9162-0B6A09931B48}" srcOrd="1" destOrd="0" presId="urn:microsoft.com/office/officeart/2005/8/layout/hierarchy5"/>
    <dgm:cxn modelId="{C0016C80-B5B4-49CD-A458-976DE7F0D09C}" type="presOf" srcId="{0B827ABF-B113-410C-AB66-9E4264254158}" destId="{3FFFF43D-E313-4E57-A67E-4B9EF3621609}" srcOrd="1" destOrd="0" presId="urn:microsoft.com/office/officeart/2005/8/layout/hierarchy5"/>
    <dgm:cxn modelId="{EFA1ED6D-F448-4438-BA98-E25CD1035E7E}" type="presOf" srcId="{54D06A7E-962F-468C-ADDE-124CE958810B}" destId="{38B2E502-2609-43FD-BB24-3ACEA64394F5}" srcOrd="1" destOrd="0" presId="urn:microsoft.com/office/officeart/2005/8/layout/hierarchy5"/>
    <dgm:cxn modelId="{31502B76-6E48-414E-B2E1-9FA62DA99C4F}" type="presOf" srcId="{1AD355D4-7828-484A-A929-A31A504865A6}" destId="{E321E7EF-988C-4B60-AAB0-4CD16F78F809}" srcOrd="0" destOrd="0" presId="urn:microsoft.com/office/officeart/2005/8/layout/hierarchy5"/>
    <dgm:cxn modelId="{37BE8030-741E-4A28-A3B1-A363C159896F}" srcId="{9AD965A5-8A61-4AF0-9BA4-A3FF7B52F45E}" destId="{1AD355D4-7828-484A-A929-A31A504865A6}" srcOrd="1" destOrd="0" parTransId="{F8379876-DE63-42DC-ABB7-313159964F26}" sibTransId="{C1434816-5513-4139-BC1B-839EA856DE4D}"/>
    <dgm:cxn modelId="{5F336A11-2327-425C-868C-7C9E6F543D27}" type="presOf" srcId="{F8379876-DE63-42DC-ABB7-313159964F26}" destId="{E397A9EC-D0E9-4E35-B866-8D5DB7321284}" srcOrd="0" destOrd="0" presId="urn:microsoft.com/office/officeart/2005/8/layout/hierarchy5"/>
    <dgm:cxn modelId="{59C08D0B-E078-4904-AF30-F0438BCB13FC}" type="presOf" srcId="{1A53E688-ED94-401F-93BC-2DB187BCEE24}" destId="{2E18816C-F0FE-4E37-A864-5D0534EEE87A}" srcOrd="0" destOrd="0" presId="urn:microsoft.com/office/officeart/2005/8/layout/hierarchy5"/>
    <dgm:cxn modelId="{02A27931-AED1-4910-B8CE-51EF2C2A358B}" type="presOf" srcId="{D9CFD96E-B503-4192-9995-1858E69BFF5B}" destId="{8AA940F4-2E1C-4FDB-9A6D-78E98F480148}" srcOrd="0" destOrd="0" presId="urn:microsoft.com/office/officeart/2005/8/layout/hierarchy5"/>
    <dgm:cxn modelId="{E2AA281E-AF32-4576-8546-60F0493B4A46}" srcId="{9AD965A5-8A61-4AF0-9BA4-A3FF7B52F45E}" destId="{1A97BC86-F9BC-4A29-823F-60E62EB3EEAA}" srcOrd="0" destOrd="0" parTransId="{9F4D13DC-321E-4217-8C43-AF7D8E5712ED}" sibTransId="{2CA15B0A-FA95-45BE-8C76-46EC5146E973}"/>
    <dgm:cxn modelId="{0DC03199-5C1E-4EAF-89FA-EA3AF2A9C46A}" type="presOf" srcId="{F8379876-DE63-42DC-ABB7-313159964F26}" destId="{7B3F5FF7-4FEC-427D-96B6-67BDD1A44A73}" srcOrd="1" destOrd="0" presId="urn:microsoft.com/office/officeart/2005/8/layout/hierarchy5"/>
    <dgm:cxn modelId="{5CAAE451-E976-458B-983C-ADEFC206016F}" srcId="{1A53E688-ED94-401F-93BC-2DB187BCEE24}" destId="{08509869-3766-4B9F-9F1F-1484D4C92F54}" srcOrd="2" destOrd="0" parTransId="{8BB02C5B-B527-4D39-BC93-18AEB96E099C}" sibTransId="{F379D404-4952-4A49-9009-BCB46CCAA10F}"/>
    <dgm:cxn modelId="{DC3A75FB-C6E2-423F-B592-ED690BE36A2B}" srcId="{1A53E688-ED94-401F-93BC-2DB187BCEE24}" destId="{3F59DC7F-12F6-4C00-88E8-F8DE42849132}" srcOrd="1" destOrd="0" parTransId="{0B827ABF-B113-410C-AB66-9E4264254158}" sibTransId="{C017DB4C-8E80-4D8B-85DD-0319CB066EB5}"/>
    <dgm:cxn modelId="{18049FB2-33B9-4C8E-A9D0-0A66018699E8}" type="presOf" srcId="{8BB02C5B-B527-4D39-BC93-18AEB96E099C}" destId="{C7BAAE56-4B3B-483D-9D61-1C665EDADF06}" srcOrd="0" destOrd="0" presId="urn:microsoft.com/office/officeart/2005/8/layout/hierarchy5"/>
    <dgm:cxn modelId="{1900DA0A-1637-46B7-A4B2-259A3A4C7A66}" type="presOf" srcId="{08509869-3766-4B9F-9F1F-1484D4C92F54}" destId="{66C0749E-18BB-4B64-BF51-754D72FD4695}" srcOrd="0" destOrd="0" presId="urn:microsoft.com/office/officeart/2005/8/layout/hierarchy5"/>
    <dgm:cxn modelId="{044F3E6D-D065-4E97-80B1-8821B350789C}" type="presOf" srcId="{8BB02C5B-B527-4D39-BC93-18AEB96E099C}" destId="{85C2073E-B39F-4525-B767-35F08C88575A}" srcOrd="1" destOrd="0" presId="urn:microsoft.com/office/officeart/2005/8/layout/hierarchy5"/>
    <dgm:cxn modelId="{1528C908-0E93-4A5A-99F0-AF95AF0C6ED3}" srcId="{B8D9530C-8F2D-44D8-82AD-97A0F2408C45}" destId="{1A53E688-ED94-401F-93BC-2DB187BCEE24}" srcOrd="0" destOrd="0" parTransId="{AC3701EF-1D40-4D6D-80DA-39F76565159A}" sibTransId="{5559335A-AB8F-4233-A428-D76BF8E59937}"/>
    <dgm:cxn modelId="{45DA8DC3-657B-437E-82D7-2BB781CF2B90}" type="presOf" srcId="{1A97BC86-F9BC-4A29-823F-60E62EB3EEAA}" destId="{CF22B383-D2A1-449F-9DF4-89AB07A37B01}" srcOrd="0" destOrd="0" presId="urn:microsoft.com/office/officeart/2005/8/layout/hierarchy5"/>
    <dgm:cxn modelId="{0AADA2DE-EC16-41BA-BD2F-E2A8E5C6E603}" type="presOf" srcId="{9AD965A5-8A61-4AF0-9BA4-A3FF7B52F45E}" destId="{7F8051CB-F996-484F-B5AF-F209A5270717}" srcOrd="0" destOrd="0" presId="urn:microsoft.com/office/officeart/2005/8/layout/hierarchy5"/>
    <dgm:cxn modelId="{33AA2C5D-5392-48BB-9956-90EC312BF70D}" type="presOf" srcId="{54D06A7E-962F-468C-ADDE-124CE958810B}" destId="{83AD61A7-7C2E-42CA-B465-4981D1083BA0}" srcOrd="0" destOrd="0" presId="urn:microsoft.com/office/officeart/2005/8/layout/hierarchy5"/>
    <dgm:cxn modelId="{CEE74DE1-BE14-44C1-B57E-B644393E13FE}" srcId="{08509869-3766-4B9F-9F1F-1484D4C92F54}" destId="{D9CFD96E-B503-4192-9995-1858E69BFF5B}" srcOrd="0" destOrd="0" parTransId="{54D06A7E-962F-468C-ADDE-124CE958810B}" sibTransId="{B8040103-9DA1-427C-822D-60424551FE3E}"/>
    <dgm:cxn modelId="{A3584A9B-5565-4B80-BB2D-393B476F130D}" type="presOf" srcId="{B8D9530C-8F2D-44D8-82AD-97A0F2408C45}" destId="{8CC2B3EE-83A5-4624-9B5B-4C58F2CDF901}" srcOrd="0" destOrd="0" presId="urn:microsoft.com/office/officeart/2005/8/layout/hierarchy5"/>
    <dgm:cxn modelId="{04C6EB45-9A90-42DA-A8E4-B8F31B0B6C64}" type="presOf" srcId="{9F4D13DC-321E-4217-8C43-AF7D8E5712ED}" destId="{72E951F7-8F8F-4BED-BC93-F854BD46DD48}" srcOrd="0" destOrd="0" presId="urn:microsoft.com/office/officeart/2005/8/layout/hierarchy5"/>
    <dgm:cxn modelId="{13149A17-7CFE-420B-9251-EE3187D66349}" type="presOf" srcId="{B73BEF31-32E2-4F67-93BD-1AF1493641EC}" destId="{44F20B60-EA8B-4AB8-ABF4-24CE0F06C2FE}" srcOrd="1" destOrd="0" presId="urn:microsoft.com/office/officeart/2005/8/layout/hierarchy5"/>
    <dgm:cxn modelId="{4F2C250C-9358-4573-8147-F69C330313BB}" type="presOf" srcId="{0B827ABF-B113-410C-AB66-9E4264254158}" destId="{DC25FFB6-6849-45AF-943C-A9F9816BC2D5}" srcOrd="0" destOrd="0" presId="urn:microsoft.com/office/officeart/2005/8/layout/hierarchy5"/>
    <dgm:cxn modelId="{0C95DACB-79FC-4FC1-A5C4-BF6DE300CA20}" type="presOf" srcId="{B73BEF31-32E2-4F67-93BD-1AF1493641EC}" destId="{042E2EF4-4185-46FF-8D4F-0DA7F7031142}" srcOrd="0" destOrd="0" presId="urn:microsoft.com/office/officeart/2005/8/layout/hierarchy5"/>
    <dgm:cxn modelId="{D3ED5D14-2CB3-471B-890D-FDFFA631C572}" srcId="{1A53E688-ED94-401F-93BC-2DB187BCEE24}" destId="{9AD965A5-8A61-4AF0-9BA4-A3FF7B52F45E}" srcOrd="0" destOrd="0" parTransId="{B73BEF31-32E2-4F67-93BD-1AF1493641EC}" sibTransId="{18FF5D92-D033-4CD8-BB94-A42BDC77CD8D}"/>
    <dgm:cxn modelId="{1D8BD805-E27F-49F8-BABB-4205B446768C}" type="presParOf" srcId="{8CC2B3EE-83A5-4624-9B5B-4C58F2CDF901}" destId="{9B01735F-0849-4E20-BDB4-91985D6A9B0F}" srcOrd="0" destOrd="0" presId="urn:microsoft.com/office/officeart/2005/8/layout/hierarchy5"/>
    <dgm:cxn modelId="{A414E49D-FA52-4A3C-8403-5DAF6A538B7E}" type="presParOf" srcId="{9B01735F-0849-4E20-BDB4-91985D6A9B0F}" destId="{EB2BD3A5-5E3C-474D-A527-43B2408C7F3C}" srcOrd="0" destOrd="0" presId="urn:microsoft.com/office/officeart/2005/8/layout/hierarchy5"/>
    <dgm:cxn modelId="{A9609421-6878-4868-8B9B-6FE845B57F61}" type="presParOf" srcId="{EB2BD3A5-5E3C-474D-A527-43B2408C7F3C}" destId="{A92F4E45-06DB-473F-BA02-E92C5960F2ED}" srcOrd="0" destOrd="0" presId="urn:microsoft.com/office/officeart/2005/8/layout/hierarchy5"/>
    <dgm:cxn modelId="{FFBF3E1E-95A8-43DE-8EC6-F17E616C6D12}" type="presParOf" srcId="{A92F4E45-06DB-473F-BA02-E92C5960F2ED}" destId="{2E18816C-F0FE-4E37-A864-5D0534EEE87A}" srcOrd="0" destOrd="0" presId="urn:microsoft.com/office/officeart/2005/8/layout/hierarchy5"/>
    <dgm:cxn modelId="{6571561E-C593-480B-BEBB-CC55086AA8D4}" type="presParOf" srcId="{A92F4E45-06DB-473F-BA02-E92C5960F2ED}" destId="{D5602C38-4A9A-4590-9DA7-3C0AB3DE43CE}" srcOrd="1" destOrd="0" presId="urn:microsoft.com/office/officeart/2005/8/layout/hierarchy5"/>
    <dgm:cxn modelId="{934BBA82-B5F7-4F48-9D06-C8E66DF85DE2}" type="presParOf" srcId="{D5602C38-4A9A-4590-9DA7-3C0AB3DE43CE}" destId="{042E2EF4-4185-46FF-8D4F-0DA7F7031142}" srcOrd="0" destOrd="0" presId="urn:microsoft.com/office/officeart/2005/8/layout/hierarchy5"/>
    <dgm:cxn modelId="{E831A5A8-B7A8-4696-8F95-5A89B41D5971}" type="presParOf" srcId="{042E2EF4-4185-46FF-8D4F-0DA7F7031142}" destId="{44F20B60-EA8B-4AB8-ABF4-24CE0F06C2FE}" srcOrd="0" destOrd="0" presId="urn:microsoft.com/office/officeart/2005/8/layout/hierarchy5"/>
    <dgm:cxn modelId="{C3FA7A05-9D48-45B5-BE60-E15FB82CD893}" type="presParOf" srcId="{D5602C38-4A9A-4590-9DA7-3C0AB3DE43CE}" destId="{CDC9B09A-0283-4FDE-91D1-957545CFE6AA}" srcOrd="1" destOrd="0" presId="urn:microsoft.com/office/officeart/2005/8/layout/hierarchy5"/>
    <dgm:cxn modelId="{A11ADE3D-FBEA-4F0A-B508-0292612D62CE}" type="presParOf" srcId="{CDC9B09A-0283-4FDE-91D1-957545CFE6AA}" destId="{7F8051CB-F996-484F-B5AF-F209A5270717}" srcOrd="0" destOrd="0" presId="urn:microsoft.com/office/officeart/2005/8/layout/hierarchy5"/>
    <dgm:cxn modelId="{6B16301F-9588-4AB0-B40B-654C8205FB79}" type="presParOf" srcId="{CDC9B09A-0283-4FDE-91D1-957545CFE6AA}" destId="{D6CE5BBC-A06B-4F64-8E0B-D3C4A182BEE2}" srcOrd="1" destOrd="0" presId="urn:microsoft.com/office/officeart/2005/8/layout/hierarchy5"/>
    <dgm:cxn modelId="{592232A0-69FE-487A-814B-FF0802A3EF5A}" type="presParOf" srcId="{D6CE5BBC-A06B-4F64-8E0B-D3C4A182BEE2}" destId="{72E951F7-8F8F-4BED-BC93-F854BD46DD48}" srcOrd="0" destOrd="0" presId="urn:microsoft.com/office/officeart/2005/8/layout/hierarchy5"/>
    <dgm:cxn modelId="{BA2D56F5-4CEE-4D5A-87B1-638C492C8516}" type="presParOf" srcId="{72E951F7-8F8F-4BED-BC93-F854BD46DD48}" destId="{4ADEB8E0-66CA-4568-9162-0B6A09931B48}" srcOrd="0" destOrd="0" presId="urn:microsoft.com/office/officeart/2005/8/layout/hierarchy5"/>
    <dgm:cxn modelId="{19018977-E727-4BF7-ACE7-0F695DF36247}" type="presParOf" srcId="{D6CE5BBC-A06B-4F64-8E0B-D3C4A182BEE2}" destId="{7AEE5E7E-B82F-4E43-8D92-AA8346210268}" srcOrd="1" destOrd="0" presId="urn:microsoft.com/office/officeart/2005/8/layout/hierarchy5"/>
    <dgm:cxn modelId="{154000B1-43D8-43A0-B10C-B1287FAB7B07}" type="presParOf" srcId="{7AEE5E7E-B82F-4E43-8D92-AA8346210268}" destId="{CF22B383-D2A1-449F-9DF4-89AB07A37B01}" srcOrd="0" destOrd="0" presId="urn:microsoft.com/office/officeart/2005/8/layout/hierarchy5"/>
    <dgm:cxn modelId="{101E16D0-30B1-40AE-8330-0BD300710FFC}" type="presParOf" srcId="{7AEE5E7E-B82F-4E43-8D92-AA8346210268}" destId="{75A5F62D-415E-4A51-86FF-67C422795D85}" srcOrd="1" destOrd="0" presId="urn:microsoft.com/office/officeart/2005/8/layout/hierarchy5"/>
    <dgm:cxn modelId="{66098A46-C17A-4039-9D3A-3B21A60CF264}" type="presParOf" srcId="{D6CE5BBC-A06B-4F64-8E0B-D3C4A182BEE2}" destId="{E397A9EC-D0E9-4E35-B866-8D5DB7321284}" srcOrd="2" destOrd="0" presId="urn:microsoft.com/office/officeart/2005/8/layout/hierarchy5"/>
    <dgm:cxn modelId="{62873274-3C0B-4716-9478-D646AA9038DF}" type="presParOf" srcId="{E397A9EC-D0E9-4E35-B866-8D5DB7321284}" destId="{7B3F5FF7-4FEC-427D-96B6-67BDD1A44A73}" srcOrd="0" destOrd="0" presId="urn:microsoft.com/office/officeart/2005/8/layout/hierarchy5"/>
    <dgm:cxn modelId="{6FC0B284-D6E7-48F3-8E2D-E7C9EC322342}" type="presParOf" srcId="{D6CE5BBC-A06B-4F64-8E0B-D3C4A182BEE2}" destId="{4CE7D7C9-C4A8-4159-8A04-BA653D921621}" srcOrd="3" destOrd="0" presId="urn:microsoft.com/office/officeart/2005/8/layout/hierarchy5"/>
    <dgm:cxn modelId="{FF55595F-AB4E-4566-BFF0-3D38A85C606D}" type="presParOf" srcId="{4CE7D7C9-C4A8-4159-8A04-BA653D921621}" destId="{E321E7EF-988C-4B60-AAB0-4CD16F78F809}" srcOrd="0" destOrd="0" presId="urn:microsoft.com/office/officeart/2005/8/layout/hierarchy5"/>
    <dgm:cxn modelId="{E78AE36C-DD10-4BC1-A38F-C259DF6EF4EB}" type="presParOf" srcId="{4CE7D7C9-C4A8-4159-8A04-BA653D921621}" destId="{AC4F1F11-4EB0-4185-9948-13BDA6A44DA7}" srcOrd="1" destOrd="0" presId="urn:microsoft.com/office/officeart/2005/8/layout/hierarchy5"/>
    <dgm:cxn modelId="{70E9C69C-DAC4-41E1-B2C7-8505E66B2218}" type="presParOf" srcId="{D5602C38-4A9A-4590-9DA7-3C0AB3DE43CE}" destId="{DC25FFB6-6849-45AF-943C-A9F9816BC2D5}" srcOrd="2" destOrd="0" presId="urn:microsoft.com/office/officeart/2005/8/layout/hierarchy5"/>
    <dgm:cxn modelId="{E7A7A197-3A00-4211-BB8C-75319686DAEF}" type="presParOf" srcId="{DC25FFB6-6849-45AF-943C-A9F9816BC2D5}" destId="{3FFFF43D-E313-4E57-A67E-4B9EF3621609}" srcOrd="0" destOrd="0" presId="urn:microsoft.com/office/officeart/2005/8/layout/hierarchy5"/>
    <dgm:cxn modelId="{8D0BAF80-6B74-42AB-AACF-FDACEA2B0C17}" type="presParOf" srcId="{D5602C38-4A9A-4590-9DA7-3C0AB3DE43CE}" destId="{08572841-752A-4A7C-A56F-C87282813CC9}" srcOrd="3" destOrd="0" presId="urn:microsoft.com/office/officeart/2005/8/layout/hierarchy5"/>
    <dgm:cxn modelId="{B1BEE6FE-6CF4-4BD7-9748-6925CF639F9C}" type="presParOf" srcId="{08572841-752A-4A7C-A56F-C87282813CC9}" destId="{6632C6BE-9C8C-4123-AC9A-3A76AD836919}" srcOrd="0" destOrd="0" presId="urn:microsoft.com/office/officeart/2005/8/layout/hierarchy5"/>
    <dgm:cxn modelId="{51142DFF-3390-4285-ACF3-D88D273C7293}" type="presParOf" srcId="{08572841-752A-4A7C-A56F-C87282813CC9}" destId="{FA6C8326-21B6-4565-BEDA-CB3EB280C4B8}" srcOrd="1" destOrd="0" presId="urn:microsoft.com/office/officeart/2005/8/layout/hierarchy5"/>
    <dgm:cxn modelId="{38897ACE-7828-4FD4-8FFD-76B0B5F31DB2}" type="presParOf" srcId="{D5602C38-4A9A-4590-9DA7-3C0AB3DE43CE}" destId="{C7BAAE56-4B3B-483D-9D61-1C665EDADF06}" srcOrd="4" destOrd="0" presId="urn:microsoft.com/office/officeart/2005/8/layout/hierarchy5"/>
    <dgm:cxn modelId="{827D92C1-2B96-4C92-9D6C-50B80F06C845}" type="presParOf" srcId="{C7BAAE56-4B3B-483D-9D61-1C665EDADF06}" destId="{85C2073E-B39F-4525-B767-35F08C88575A}" srcOrd="0" destOrd="0" presId="urn:microsoft.com/office/officeart/2005/8/layout/hierarchy5"/>
    <dgm:cxn modelId="{493E1FAB-318B-4F79-88C8-D4358ABD4100}" type="presParOf" srcId="{D5602C38-4A9A-4590-9DA7-3C0AB3DE43CE}" destId="{FAF76291-436B-40B8-847D-07BC3471C7BC}" srcOrd="5" destOrd="0" presId="urn:microsoft.com/office/officeart/2005/8/layout/hierarchy5"/>
    <dgm:cxn modelId="{116C6F42-0F97-4775-93F6-F7C8EEF13EEA}" type="presParOf" srcId="{FAF76291-436B-40B8-847D-07BC3471C7BC}" destId="{66C0749E-18BB-4B64-BF51-754D72FD4695}" srcOrd="0" destOrd="0" presId="urn:microsoft.com/office/officeart/2005/8/layout/hierarchy5"/>
    <dgm:cxn modelId="{6D960CEB-6DAE-4D44-BDA9-7674707F32B9}" type="presParOf" srcId="{FAF76291-436B-40B8-847D-07BC3471C7BC}" destId="{2D1C7ADA-F9B1-42A2-B2DB-E6B89C27AF83}" srcOrd="1" destOrd="0" presId="urn:microsoft.com/office/officeart/2005/8/layout/hierarchy5"/>
    <dgm:cxn modelId="{F9DB4008-0E37-4E9B-92AC-C9FA52E25E63}" type="presParOf" srcId="{2D1C7ADA-F9B1-42A2-B2DB-E6B89C27AF83}" destId="{83AD61A7-7C2E-42CA-B465-4981D1083BA0}" srcOrd="0" destOrd="0" presId="urn:microsoft.com/office/officeart/2005/8/layout/hierarchy5"/>
    <dgm:cxn modelId="{9B8B3292-44B4-49DE-9184-A38DE5018803}" type="presParOf" srcId="{83AD61A7-7C2E-42CA-B465-4981D1083BA0}" destId="{38B2E502-2609-43FD-BB24-3ACEA64394F5}" srcOrd="0" destOrd="0" presId="urn:microsoft.com/office/officeart/2005/8/layout/hierarchy5"/>
    <dgm:cxn modelId="{97AF77C8-0776-4AC9-934A-9F669B3C014B}" type="presParOf" srcId="{2D1C7ADA-F9B1-42A2-B2DB-E6B89C27AF83}" destId="{36284870-B855-44F4-952E-BD6DA23BEF94}" srcOrd="1" destOrd="0" presId="urn:microsoft.com/office/officeart/2005/8/layout/hierarchy5"/>
    <dgm:cxn modelId="{B582F7D0-E2D6-425E-80B3-B194D1D5C4D4}" type="presParOf" srcId="{36284870-B855-44F4-952E-BD6DA23BEF94}" destId="{8AA940F4-2E1C-4FDB-9A6D-78E98F480148}" srcOrd="0" destOrd="0" presId="urn:microsoft.com/office/officeart/2005/8/layout/hierarchy5"/>
    <dgm:cxn modelId="{DF6FA77E-B38C-4BA3-82A1-5A9D3EC068A8}" type="presParOf" srcId="{36284870-B855-44F4-952E-BD6DA23BEF94}" destId="{C03FD041-839E-4560-9D1A-4EC217053602}" srcOrd="1" destOrd="0" presId="urn:microsoft.com/office/officeart/2005/8/layout/hierarchy5"/>
    <dgm:cxn modelId="{0BF3E50F-2786-427B-8864-E3AA631C7772}" type="presParOf" srcId="{8CC2B3EE-83A5-4624-9B5B-4C58F2CDF901}" destId="{37F1A1D0-7CD8-439C-B803-2846D9BB52F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8816C-F0FE-4E37-A864-5D0534EEE87A}">
      <dsp:nvSpPr>
        <dsp:cNvPr id="0" name=""/>
        <dsp:cNvSpPr/>
      </dsp:nvSpPr>
      <dsp:spPr>
        <a:xfrm>
          <a:off x="0" y="3008010"/>
          <a:ext cx="1943120" cy="971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b="1" kern="1200" dirty="0" smtClean="0">
              <a:ln/>
              <a:latin typeface="NikoshBAN" pitchFamily="2" charset="0"/>
              <a:cs typeface="NikoshBAN" pitchFamily="2" charset="0"/>
            </a:rPr>
            <a:t>সমাজ বিকাশের স্তর </a:t>
          </a:r>
          <a:endParaRPr lang="en-US" sz="2600" kern="1200" dirty="0"/>
        </a:p>
      </dsp:txBody>
      <dsp:txXfrm>
        <a:off x="28456" y="3036466"/>
        <a:ext cx="1886208" cy="914648"/>
      </dsp:txXfrm>
    </dsp:sp>
    <dsp:sp modelId="{042E2EF4-4185-46FF-8D4F-0DA7F7031142}">
      <dsp:nvSpPr>
        <dsp:cNvPr id="0" name=""/>
        <dsp:cNvSpPr/>
      </dsp:nvSpPr>
      <dsp:spPr>
        <a:xfrm rot="18289469">
          <a:off x="1651218" y="2921542"/>
          <a:ext cx="1361051" cy="27202"/>
        </a:xfrm>
        <a:custGeom>
          <a:avLst/>
          <a:gdLst/>
          <a:ahLst/>
          <a:cxnLst/>
          <a:rect l="0" t="0" r="0" b="0"/>
          <a:pathLst>
            <a:path>
              <a:moveTo>
                <a:pt x="0" y="13601"/>
              </a:moveTo>
              <a:lnTo>
                <a:pt x="1361051" y="136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97718" y="2901117"/>
        <a:ext cx="68052" cy="68052"/>
      </dsp:txXfrm>
    </dsp:sp>
    <dsp:sp modelId="{7F8051CB-F996-484F-B5AF-F209A5270717}">
      <dsp:nvSpPr>
        <dsp:cNvPr id="0" name=""/>
        <dsp:cNvSpPr/>
      </dsp:nvSpPr>
      <dsp:spPr>
        <a:xfrm>
          <a:off x="2720368" y="1890716"/>
          <a:ext cx="1943120" cy="971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ln/>
              <a:latin typeface="NikoshBAN" pitchFamily="2" charset="0"/>
              <a:cs typeface="NikoshBAN" pitchFamily="2" charset="0"/>
            </a:rPr>
            <a:t>শিকার 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ln/>
              <a:latin typeface="NikoshBAN" pitchFamily="2" charset="0"/>
              <a:cs typeface="NikoshBAN" pitchFamily="2" charset="0"/>
            </a:rPr>
            <a:t>খাদ্য সংগ্রহ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ln/>
              <a:latin typeface="NikoshBAN" pitchFamily="2" charset="0"/>
              <a:cs typeface="NikoshBAN" pitchFamily="2" charset="0"/>
            </a:rPr>
            <a:t>ভিত্তিক সমাজ </a:t>
          </a:r>
          <a:endParaRPr lang="en-US" sz="1600" kern="1200" dirty="0"/>
        </a:p>
      </dsp:txBody>
      <dsp:txXfrm>
        <a:off x="2748824" y="1919172"/>
        <a:ext cx="1886208" cy="914648"/>
      </dsp:txXfrm>
    </dsp:sp>
    <dsp:sp modelId="{72E951F7-8F8F-4BED-BC93-F854BD46DD48}">
      <dsp:nvSpPr>
        <dsp:cNvPr id="0" name=""/>
        <dsp:cNvSpPr/>
      </dsp:nvSpPr>
      <dsp:spPr>
        <a:xfrm rot="19457599">
          <a:off x="4573521" y="2083572"/>
          <a:ext cx="957184" cy="27202"/>
        </a:xfrm>
        <a:custGeom>
          <a:avLst/>
          <a:gdLst/>
          <a:ahLst/>
          <a:cxnLst/>
          <a:rect l="0" t="0" r="0" b="0"/>
          <a:pathLst>
            <a:path>
              <a:moveTo>
                <a:pt x="0" y="13601"/>
              </a:moveTo>
              <a:lnTo>
                <a:pt x="957184" y="136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8183" y="2073243"/>
        <a:ext cx="47859" cy="47859"/>
      </dsp:txXfrm>
    </dsp:sp>
    <dsp:sp modelId="{CF22B383-D2A1-449F-9DF4-89AB07A37B01}">
      <dsp:nvSpPr>
        <dsp:cNvPr id="0" name=""/>
        <dsp:cNvSpPr/>
      </dsp:nvSpPr>
      <dsp:spPr>
        <a:xfrm>
          <a:off x="5440737" y="1332069"/>
          <a:ext cx="1943120" cy="971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কৃষি ভিত্তিক সমাজ </a:t>
          </a:r>
          <a:endParaRPr lang="en-US" sz="2600" kern="1200" dirty="0"/>
        </a:p>
      </dsp:txBody>
      <dsp:txXfrm>
        <a:off x="5469193" y="1360525"/>
        <a:ext cx="1886208" cy="914648"/>
      </dsp:txXfrm>
    </dsp:sp>
    <dsp:sp modelId="{E397A9EC-D0E9-4E35-B866-8D5DB7321284}">
      <dsp:nvSpPr>
        <dsp:cNvPr id="0" name=""/>
        <dsp:cNvSpPr/>
      </dsp:nvSpPr>
      <dsp:spPr>
        <a:xfrm rot="2142401">
          <a:off x="4573521" y="2642219"/>
          <a:ext cx="957184" cy="27202"/>
        </a:xfrm>
        <a:custGeom>
          <a:avLst/>
          <a:gdLst/>
          <a:ahLst/>
          <a:cxnLst/>
          <a:rect l="0" t="0" r="0" b="0"/>
          <a:pathLst>
            <a:path>
              <a:moveTo>
                <a:pt x="0" y="13601"/>
              </a:moveTo>
              <a:lnTo>
                <a:pt x="957184" y="136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8183" y="2631890"/>
        <a:ext cx="47859" cy="47859"/>
      </dsp:txXfrm>
    </dsp:sp>
    <dsp:sp modelId="{E321E7EF-988C-4B60-AAB0-4CD16F78F809}">
      <dsp:nvSpPr>
        <dsp:cNvPr id="0" name=""/>
        <dsp:cNvSpPr/>
      </dsp:nvSpPr>
      <dsp:spPr>
        <a:xfrm>
          <a:off x="5440737" y="2449363"/>
          <a:ext cx="1943120" cy="971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শিল্প ভিত্তিক সমাজ </a:t>
          </a:r>
          <a:endParaRPr lang="en-US" sz="2600" kern="1200" dirty="0"/>
        </a:p>
      </dsp:txBody>
      <dsp:txXfrm>
        <a:off x="5469193" y="2477819"/>
        <a:ext cx="1886208" cy="914648"/>
      </dsp:txXfrm>
    </dsp:sp>
    <dsp:sp modelId="{DC25FFB6-6849-45AF-943C-A9F9816BC2D5}">
      <dsp:nvSpPr>
        <dsp:cNvPr id="0" name=""/>
        <dsp:cNvSpPr/>
      </dsp:nvSpPr>
      <dsp:spPr>
        <a:xfrm>
          <a:off x="1943120" y="3480189"/>
          <a:ext cx="777248" cy="27202"/>
        </a:xfrm>
        <a:custGeom>
          <a:avLst/>
          <a:gdLst/>
          <a:ahLst/>
          <a:cxnLst/>
          <a:rect l="0" t="0" r="0" b="0"/>
          <a:pathLst>
            <a:path>
              <a:moveTo>
                <a:pt x="0" y="13601"/>
              </a:moveTo>
              <a:lnTo>
                <a:pt x="777248" y="136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2313" y="3474359"/>
        <a:ext cx="38862" cy="38862"/>
      </dsp:txXfrm>
    </dsp:sp>
    <dsp:sp modelId="{6632C6BE-9C8C-4123-AC9A-3A76AD836919}">
      <dsp:nvSpPr>
        <dsp:cNvPr id="0" name=""/>
        <dsp:cNvSpPr/>
      </dsp:nvSpPr>
      <dsp:spPr>
        <a:xfrm>
          <a:off x="2720368" y="3008010"/>
          <a:ext cx="1943120" cy="971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উদ্যান ভিত্তিক সমাজ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8824" y="3036466"/>
        <a:ext cx="1886208" cy="914648"/>
      </dsp:txXfrm>
    </dsp:sp>
    <dsp:sp modelId="{C7BAAE56-4B3B-483D-9D61-1C665EDADF06}">
      <dsp:nvSpPr>
        <dsp:cNvPr id="0" name=""/>
        <dsp:cNvSpPr/>
      </dsp:nvSpPr>
      <dsp:spPr>
        <a:xfrm rot="3310531">
          <a:off x="1651218" y="4038837"/>
          <a:ext cx="1361051" cy="27202"/>
        </a:xfrm>
        <a:custGeom>
          <a:avLst/>
          <a:gdLst/>
          <a:ahLst/>
          <a:cxnLst/>
          <a:rect l="0" t="0" r="0" b="0"/>
          <a:pathLst>
            <a:path>
              <a:moveTo>
                <a:pt x="0" y="13601"/>
              </a:moveTo>
              <a:lnTo>
                <a:pt x="1361051" y="1360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97718" y="4018411"/>
        <a:ext cx="68052" cy="68052"/>
      </dsp:txXfrm>
    </dsp:sp>
    <dsp:sp modelId="{66C0749E-18BB-4B64-BF51-754D72FD4695}">
      <dsp:nvSpPr>
        <dsp:cNvPr id="0" name=""/>
        <dsp:cNvSpPr/>
      </dsp:nvSpPr>
      <dsp:spPr>
        <a:xfrm>
          <a:off x="2720368" y="4125305"/>
          <a:ext cx="1943120" cy="971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পশুপালন সমাজ </a:t>
          </a:r>
          <a:endParaRPr lang="en-US" sz="2600" kern="1200" dirty="0"/>
        </a:p>
      </dsp:txBody>
      <dsp:txXfrm>
        <a:off x="2748824" y="4153761"/>
        <a:ext cx="1886208" cy="914648"/>
      </dsp:txXfrm>
    </dsp:sp>
    <dsp:sp modelId="{83AD61A7-7C2E-42CA-B465-4981D1083BA0}">
      <dsp:nvSpPr>
        <dsp:cNvPr id="0" name=""/>
        <dsp:cNvSpPr/>
      </dsp:nvSpPr>
      <dsp:spPr>
        <a:xfrm>
          <a:off x="4663489" y="4597484"/>
          <a:ext cx="777248" cy="27202"/>
        </a:xfrm>
        <a:custGeom>
          <a:avLst/>
          <a:gdLst/>
          <a:ahLst/>
          <a:cxnLst/>
          <a:rect l="0" t="0" r="0" b="0"/>
          <a:pathLst>
            <a:path>
              <a:moveTo>
                <a:pt x="0" y="13601"/>
              </a:moveTo>
              <a:lnTo>
                <a:pt x="777248" y="136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2682" y="4591654"/>
        <a:ext cx="38862" cy="38862"/>
      </dsp:txXfrm>
    </dsp:sp>
    <dsp:sp modelId="{8AA940F4-2E1C-4FDB-9A6D-78E98F480148}">
      <dsp:nvSpPr>
        <dsp:cNvPr id="0" name=""/>
        <dsp:cNvSpPr/>
      </dsp:nvSpPr>
      <dsp:spPr>
        <a:xfrm>
          <a:off x="5440737" y="4125305"/>
          <a:ext cx="1943120" cy="971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শিল্প বিপ্লব পরবর্তী সমাজ </a:t>
          </a:r>
          <a:endParaRPr lang="en-US" sz="2600" kern="1200" dirty="0"/>
        </a:p>
      </dsp:txBody>
      <dsp:txXfrm>
        <a:off x="5469193" y="4153761"/>
        <a:ext cx="1886208" cy="91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027FD-0887-4E01-B090-25B3B63F243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6338-7947-469A-BFA6-0991E17AF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3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292600" cy="6094412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0" y="2217755"/>
            <a:ext cx="1981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2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8" y="801862"/>
            <a:ext cx="3988190" cy="398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90" y="1379292"/>
            <a:ext cx="4083149" cy="361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4394" y="5258146"/>
            <a:ext cx="5490606" cy="76944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/>
                <a:latin typeface="NikoshBAN" pitchFamily="2" charset="0"/>
                <a:cs typeface="NikoshBAN" pitchFamily="2" charset="0"/>
              </a:rPr>
              <a:t>প্রাকৃতিক সম্পদ ছিল প্রচুর </a:t>
            </a:r>
            <a:endParaRPr lang="en-US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68417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9" y="471412"/>
            <a:ext cx="4299440" cy="468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22" y="573207"/>
            <a:ext cx="3397034" cy="457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37850" y="5307769"/>
            <a:ext cx="738215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শিকার করে খাবার সংগ্রহ</a:t>
            </a:r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 করত </a:t>
            </a:r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37239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948957"/>
            <a:ext cx="5212080" cy="364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33049" y="5266320"/>
            <a:ext cx="5781821" cy="1508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spcCol="45720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খাবারের খোঁজে এক জায়গা থেকে অন্য জায়গায় ঘুরে বেড়াত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8" y="457198"/>
            <a:ext cx="2564823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97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40" y="792361"/>
            <a:ext cx="3165231" cy="276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40" y="3554006"/>
            <a:ext cx="3165231" cy="281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" y="295768"/>
            <a:ext cx="4042571" cy="479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24388" y="5290872"/>
            <a:ext cx="4042571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ফলমূলসংগ্রহ,পশুপাখি ও মৎস্য শিকার ছিল আদিম সমাজের প্রধান কাজ </a:t>
            </a:r>
            <a:endParaRPr lang="en-US" sz="12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97276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0" y="878572"/>
            <a:ext cx="3628637" cy="464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2198"/>
            <a:ext cx="2839504" cy="370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747847" y="493852"/>
            <a:ext cx="3634461" cy="1446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পুরুষেরা শিকার করত </a:t>
            </a:r>
            <a:endParaRPr lang="en-US" sz="16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51" y="5778108"/>
            <a:ext cx="55130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আদিম মহিলারা ফলমূল সংগ্রহ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করত </a:t>
            </a:r>
            <a:endParaRPr lang="en-US" sz="11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25463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920" y="1277492"/>
            <a:ext cx="4171949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গোষ্ঠীর সবচেয়ে শক্তিশালী লোককে</a:t>
            </a:r>
            <a:r>
              <a:rPr lang="en-US" sz="5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দলপতি বানানো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হতো</a:t>
            </a:r>
            <a:endParaRPr lang="en-US" sz="5400" b="1" dirty="0">
              <a:ln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22" y="211015"/>
            <a:ext cx="3273929" cy="633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12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0" y="452277"/>
            <a:ext cx="3194685" cy="51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44" y="2860471"/>
            <a:ext cx="4060643" cy="34936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55" y="5707767"/>
            <a:ext cx="487184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পাথর ছিল একমাত্র হাতিয়ার </a:t>
            </a:r>
            <a:endParaRPr lang="en-US" sz="1200" b="1" dirty="0">
              <a:ln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1741" y="2235"/>
            <a:ext cx="4060643" cy="2862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শীত ও রোদ-বৃষ্টি থেকে রক্ষা পাওয়ার জন্য গাছের ছাল ও লতাপাতা এবং পশুর চামড়া ব্যবহার করত </a:t>
            </a:r>
            <a:endParaRPr lang="en-US" sz="12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53587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3" y="2206603"/>
            <a:ext cx="5512589" cy="413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509826" y="1259771"/>
            <a:ext cx="1869892" cy="48320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bn-BD" sz="2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এ সমাজে খাদ্য সংগ্রহকারী মানুষ খাদ্য উৎপাদনকারীতে পরিণত হয়।</a:t>
            </a:r>
          </a:p>
          <a:p>
            <a:pPr algn="ctr"/>
            <a:endParaRPr lang="bn-BD" sz="2800" b="1" dirty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2592" y="667271"/>
            <a:ext cx="4003585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/>
                <a:latin typeface="NikoshBAN" pitchFamily="2" charset="0"/>
                <a:cs typeface="NikoshBAN" pitchFamily="2" charset="0"/>
              </a:rPr>
              <a:t>উদ্যান কৃষিভিত্তিক </a:t>
            </a:r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সমাজ </a:t>
            </a:r>
            <a:endParaRPr lang="en-US" sz="4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5687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92" y="617839"/>
            <a:ext cx="3664044" cy="441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59707" y="5384244"/>
            <a:ext cx="6755131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মেয়েরা কৃষিকাজ উদ্ভাবন করে  </a:t>
            </a:r>
            <a:endParaRPr lang="en-US" sz="40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07" y="518985"/>
            <a:ext cx="2927291" cy="460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5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36535" r="2777"/>
          <a:stretch/>
        </p:blipFill>
        <p:spPr>
          <a:xfrm>
            <a:off x="4130260" y="1055766"/>
            <a:ext cx="4531922" cy="376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2031" y="5197850"/>
            <a:ext cx="831400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পাথরের হাতিয়ারে মাটি খুঁড়ে বীজ বোনা হতো   </a:t>
            </a:r>
            <a:endParaRPr lang="en-US" sz="32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0"/>
          <a:stretch/>
        </p:blipFill>
        <p:spPr>
          <a:xfrm>
            <a:off x="422032" y="545195"/>
            <a:ext cx="3276452" cy="441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39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87" y="1295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4263"/>
            <a:ext cx="220337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3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1" y="2826075"/>
            <a:ext cx="3481411" cy="318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57" y="527769"/>
            <a:ext cx="3779927" cy="353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882257" y="4416492"/>
            <a:ext cx="3779927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এ সমাজের মানুষ খাদ্যসংগ্রহের পাশাপাশি পশুপালন করে জীবিকা নির্বাহ করত </a:t>
            </a:r>
            <a:endParaRPr lang="en-US" sz="12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5015" y="1021833"/>
            <a:ext cx="2848097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400" b="1" dirty="0">
                <a:ln/>
                <a:latin typeface="NikoshBAN" pitchFamily="2" charset="0"/>
                <a:cs typeface="NikoshBAN" pitchFamily="2" charset="0"/>
              </a:rPr>
              <a:t>পশুপালন </a:t>
            </a:r>
            <a:endParaRPr lang="bn-IN" sz="3400" b="1" dirty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400" b="1" dirty="0">
                <a:ln/>
                <a:latin typeface="NikoshBAN" pitchFamily="2" charset="0"/>
                <a:cs typeface="NikoshBAN" pitchFamily="2" charset="0"/>
              </a:rPr>
              <a:t>ভিত্তিক সমাজ </a:t>
            </a:r>
            <a:endParaRPr lang="en-US" sz="3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17567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8" r="39519"/>
          <a:stretch/>
        </p:blipFill>
        <p:spPr>
          <a:xfrm>
            <a:off x="325707" y="1509285"/>
            <a:ext cx="3836909" cy="455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18007" b="5746"/>
          <a:stretch/>
        </p:blipFill>
        <p:spPr>
          <a:xfrm>
            <a:off x="4451548" y="609413"/>
            <a:ext cx="4303925" cy="375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861154" y="4572000"/>
            <a:ext cx="3779927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শিকারী মানুষ প্রথমে কুকুরকে পোষ মানিয়ে গৃহপালিত পশুতে পরিণত করে </a:t>
            </a:r>
            <a:endParaRPr lang="en-US" sz="12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7934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4" y="604847"/>
            <a:ext cx="3115673" cy="548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r="22953"/>
          <a:stretch/>
        </p:blipFill>
        <p:spPr>
          <a:xfrm>
            <a:off x="4340991" y="2250763"/>
            <a:ext cx="3738263" cy="383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20159" y="381000"/>
            <a:ext cx="3779927" cy="2123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/>
                <a:latin typeface="NikoshBAN" pitchFamily="2" charset="0"/>
                <a:cs typeface="NikoshBAN" pitchFamily="2" charset="0"/>
              </a:rPr>
              <a:t>এ সমাজে দ্রব্য বিনিময় প্রথার উদ্ভব ঘটে </a:t>
            </a:r>
            <a:endParaRPr lang="en-US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43714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638802"/>
            <a:ext cx="8610600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ln/>
                <a:latin typeface="NikoshBAN" pitchFamily="2" charset="0"/>
                <a:cs typeface="NikoshBAN" pitchFamily="2" charset="0"/>
              </a:rPr>
              <a:t>কৃষি কাজ উদ্ভাবনে মেয়েদের ভূমিকা ব্যাখ্যা কর</a:t>
            </a:r>
            <a:r>
              <a:rPr lang="bn-IN" sz="3000" b="1" dirty="0">
                <a:ln/>
                <a:latin typeface="NikoshBAN" pitchFamily="2" charset="0"/>
                <a:cs typeface="NikoshBAN" pitchFamily="2" charset="0"/>
              </a:rPr>
              <a:t>। </a:t>
            </a:r>
            <a:endParaRPr lang="en-US" sz="3000" b="1" dirty="0">
              <a:ln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2"/>
            <a:ext cx="43434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53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68207"/>
            <a:ext cx="86868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“বাংলাদেশের সমাজ যেন মানব সমাজ বিকাশের স্তর সমূহের ধারাবাহিক ফসল”-বিশ্লেষণ কর। 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31017"/>
            <a:ext cx="3657600" cy="243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62" y="1524000"/>
            <a:ext cx="2274276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647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38200"/>
            <a:ext cx="4943036" cy="53375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494028"/>
            <a:ext cx="1812973" cy="1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2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981200"/>
            <a:ext cx="5791200" cy="400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০৫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1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556" y="448591"/>
            <a:ext cx="7155182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কিছু ছবি দেখি...... </a:t>
            </a:r>
            <a:endParaRPr lang="en-US" sz="4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6" y="2013027"/>
            <a:ext cx="4148255" cy="28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98" y="2841561"/>
            <a:ext cx="3511410" cy="311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98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25" y="1489048"/>
            <a:ext cx="3417523" cy="305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5" y="1332076"/>
            <a:ext cx="3306961" cy="360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4621" y="336049"/>
            <a:ext cx="7155182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কিছু ছবি দেখি......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854" y="5163251"/>
            <a:ext cx="4855816" cy="584775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ছবিতে কে কী কাজ 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12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9009" y="5748026"/>
            <a:ext cx="8605240" cy="523220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ছবিতে কি কোনো পার্থক্য, উন্নয়ন বা বিকাশ লক্ষ্য করা 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43944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7263" y="1775839"/>
            <a:ext cx="7269479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lvl="0"/>
            <a:endParaRPr lang="bn-BD" sz="3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বিকাশে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স্তরগুলি 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 ও খাদ্য সংগ্রহভিত্তিক সমাজের বৈশিষ্ট্য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lvl="0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কৃষিভিত্তিক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সমাজের 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 ব্যাখ্যা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172" y="478383"/>
            <a:ext cx="29146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0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82675889"/>
              </p:ext>
            </p:extLst>
          </p:nvPr>
        </p:nvGraphicFramePr>
        <p:xfrm>
          <a:off x="381587" y="-128954"/>
          <a:ext cx="7385538" cy="642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270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18816C-F0FE-4E37-A864-5D0534EEE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E18816C-F0FE-4E37-A864-5D0534EEE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2E2EF4-4185-46FF-8D4F-0DA7F7031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042E2EF4-4185-46FF-8D4F-0DA7F7031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8051CB-F996-484F-B5AF-F209A5270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F8051CB-F996-484F-B5AF-F209A5270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E951F7-8F8F-4BED-BC93-F854BD46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72E951F7-8F8F-4BED-BC93-F854BD46D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22B383-D2A1-449F-9DF4-89AB07A37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CF22B383-D2A1-449F-9DF4-89AB07A37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97A9EC-D0E9-4E35-B866-8D5DB7321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397A9EC-D0E9-4E35-B866-8D5DB7321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21E7EF-988C-4B60-AAB0-4CD16F78F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E321E7EF-988C-4B60-AAB0-4CD16F78F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25FFB6-6849-45AF-943C-A9F9816BC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C25FFB6-6849-45AF-943C-A9F9816BC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32C6BE-9C8C-4123-AC9A-3A76AD836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632C6BE-9C8C-4123-AC9A-3A76AD836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BAAE56-4B3B-483D-9D61-1C665EDAD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C7BAAE56-4B3B-483D-9D61-1C665EDAD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C0749E-18BB-4B64-BF51-754D72FD4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66C0749E-18BB-4B64-BF51-754D72FD4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AD61A7-7C2E-42CA-B465-4981D108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83AD61A7-7C2E-42CA-B465-4981D1083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A940F4-2E1C-4FDB-9A6D-78E98F480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8AA940F4-2E1C-4FDB-9A6D-78E98F480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36" y="1276658"/>
            <a:ext cx="4178105" cy="378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33311" y="1423436"/>
            <a:ext cx="3044331" cy="47089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bn-BD" sz="20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শিকার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ও খাদ্য </a:t>
            </a:r>
          </a:p>
          <a:p>
            <a:pPr algn="ctr"/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সংগ্রহভিত্তিক সমাজ </a:t>
            </a:r>
            <a:r>
              <a:rPr lang="bn-BD" sz="4000" b="1" dirty="0" smtClean="0">
                <a:ln/>
                <a:latin typeface="NikoshBAN" pitchFamily="2" charset="0"/>
                <a:cs typeface="NikoshBAN" pitchFamily="2" charset="0"/>
              </a:rPr>
              <a:t> হচ্ছে মানব সমাজের আদিমতম রুপ। </a:t>
            </a:r>
          </a:p>
          <a:p>
            <a:pPr algn="ctr"/>
            <a:r>
              <a:rPr lang="bn-BD" sz="4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63874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5"/>
          <a:stretch/>
        </p:blipFill>
        <p:spPr>
          <a:xfrm>
            <a:off x="322991" y="576780"/>
            <a:ext cx="4161089" cy="388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02107" y="5343584"/>
            <a:ext cx="622798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এ সমাজে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মানুষ গুহায় বসবাস করত </a:t>
            </a:r>
            <a:r>
              <a:rPr lang="bn-IN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89" y="820269"/>
            <a:ext cx="3761349" cy="332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06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71</TotalTime>
  <Words>279</Words>
  <Application>Microsoft Office PowerPoint</Application>
  <PresentationFormat>On-screen Show (4:3)</PresentationFormat>
  <Paragraphs>63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Perspective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2006-08-16T00:00:00Z</dcterms:created>
  <dcterms:modified xsi:type="dcterms:W3CDTF">2017-10-03T10:44:05Z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